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14"/>
  </p:notesMasterIdLst>
  <p:sldIdLst>
    <p:sldId id="265" r:id="rId6"/>
    <p:sldId id="307" r:id="rId7"/>
    <p:sldId id="264" r:id="rId8"/>
    <p:sldId id="306" r:id="rId9"/>
    <p:sldId id="322" r:id="rId10"/>
    <p:sldId id="323" r:id="rId11"/>
    <p:sldId id="324" r:id="rId12"/>
    <p:sldId id="261" r:id="rId13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/>
    <p:restoredTop sz="94720"/>
  </p:normalViewPr>
  <p:slideViewPr>
    <p:cSldViewPr snapToGrid="0">
      <p:cViewPr varScale="1">
        <p:scale>
          <a:sx n="58" d="100"/>
          <a:sy n="58" d="100"/>
        </p:scale>
        <p:origin x="678" y="72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miel Reijnders" userId="b6774bc5-0cd0-4a30-99b0-c8df245a53f6" providerId="ADAL" clId="{A5D5CFC3-F170-4E61-B54D-4A0DC6ED274B}"/>
    <pc:docChg chg="modSld">
      <pc:chgData name="Camiel Reijnders" userId="b6774bc5-0cd0-4a30-99b0-c8df245a53f6" providerId="ADAL" clId="{A5D5CFC3-F170-4E61-B54D-4A0DC6ED274B}" dt="2020-07-30T12:16:48.563" v="5" actId="20577"/>
      <pc:docMkLst>
        <pc:docMk/>
      </pc:docMkLst>
      <pc:sldChg chg="modSp">
        <pc:chgData name="Camiel Reijnders" userId="b6774bc5-0cd0-4a30-99b0-c8df245a53f6" providerId="ADAL" clId="{A5D5CFC3-F170-4E61-B54D-4A0DC6ED274B}" dt="2020-07-30T12:16:48.563" v="5" actId="20577"/>
        <pc:sldMkLst>
          <pc:docMk/>
          <pc:sldMk cId="1188992301" sldId="265"/>
        </pc:sldMkLst>
        <pc:spChg chg="mod">
          <ac:chgData name="Camiel Reijnders" userId="b6774bc5-0cd0-4a30-99b0-c8df245a53f6" providerId="ADAL" clId="{A5D5CFC3-F170-4E61-B54D-4A0DC6ED274B}" dt="2020-07-30T12:16:48.563" v="5" actId="20577"/>
          <ac:spMkLst>
            <pc:docMk/>
            <pc:sldMk cId="1188992301" sldId="265"/>
            <ac:spMk id="4" creationId="{1DD75C03-2C1B-C145-8453-3EA0D2550A75}"/>
          </ac:spMkLst>
        </pc:spChg>
      </pc:sldChg>
    </pc:docChg>
  </pc:docChgLst>
  <pc:docChgLst>
    <pc:chgData name="Trudy Hagg" userId="S::hagg@nictiz.nl::d7c4f057-ab7a-499b-9373-39a51fe840f7" providerId="AD" clId="Web-{779C5D15-1B8E-D06B-F537-7332A54CCB2F}"/>
    <pc:docChg chg="delSld modSld">
      <pc:chgData name="Trudy Hagg" userId="S::hagg@nictiz.nl::d7c4f057-ab7a-499b-9373-39a51fe840f7" providerId="AD" clId="Web-{779C5D15-1B8E-D06B-F537-7332A54CCB2F}" dt="2020-07-21T11:27:15.666" v="30"/>
      <pc:docMkLst>
        <pc:docMk/>
      </pc:docMkLst>
      <pc:sldChg chg="modSp">
        <pc:chgData name="Trudy Hagg" userId="S::hagg@nictiz.nl::d7c4f057-ab7a-499b-9373-39a51fe840f7" providerId="AD" clId="Web-{779C5D15-1B8E-D06B-F537-7332A54CCB2F}" dt="2020-07-21T11:26:59.353" v="17" actId="20577"/>
        <pc:sldMkLst>
          <pc:docMk/>
          <pc:sldMk cId="1188992301" sldId="265"/>
        </pc:sldMkLst>
        <pc:spChg chg="mod">
          <ac:chgData name="Trudy Hagg" userId="S::hagg@nictiz.nl::d7c4f057-ab7a-499b-9373-39a51fe840f7" providerId="AD" clId="Web-{779C5D15-1B8E-D06B-F537-7332A54CCB2F}" dt="2020-07-21T11:26:44.977" v="4" actId="20577"/>
          <ac:spMkLst>
            <pc:docMk/>
            <pc:sldMk cId="1188992301" sldId="265"/>
            <ac:spMk id="2" creationId="{92D43D83-D6E7-9942-9B29-DACEC7F7F1E0}"/>
          </ac:spMkLst>
        </pc:spChg>
        <pc:spChg chg="mod">
          <ac:chgData name="Trudy Hagg" userId="S::hagg@nictiz.nl::d7c4f057-ab7a-499b-9373-39a51fe840f7" providerId="AD" clId="Web-{779C5D15-1B8E-D06B-F537-7332A54CCB2F}" dt="2020-07-21T11:26:59.353" v="17" actId="20577"/>
          <ac:spMkLst>
            <pc:docMk/>
            <pc:sldMk cId="1188992301" sldId="265"/>
            <ac:spMk id="4" creationId="{1DD75C03-2C1B-C145-8453-3EA0D2550A75}"/>
          </ac:spMkLst>
        </pc:spChg>
      </pc:sldChg>
      <pc:sldChg chg="del">
        <pc:chgData name="Trudy Hagg" userId="S::hagg@nictiz.nl::d7c4f057-ab7a-499b-9373-39a51fe840f7" providerId="AD" clId="Web-{779C5D15-1B8E-D06B-F537-7332A54CCB2F}" dt="2020-07-21T11:27:15.651" v="29"/>
        <pc:sldMkLst>
          <pc:docMk/>
          <pc:sldMk cId="627441733" sldId="270"/>
        </pc:sldMkLst>
      </pc:sldChg>
      <pc:sldChg chg="del">
        <pc:chgData name="Trudy Hagg" userId="S::hagg@nictiz.nl::d7c4f057-ab7a-499b-9373-39a51fe840f7" providerId="AD" clId="Web-{779C5D15-1B8E-D06B-F537-7332A54CCB2F}" dt="2020-07-21T11:27:15.666" v="30"/>
        <pc:sldMkLst>
          <pc:docMk/>
          <pc:sldMk cId="3695126927" sldId="299"/>
        </pc:sldMkLst>
      </pc:sldChg>
      <pc:sldChg chg="modSp">
        <pc:chgData name="Trudy Hagg" userId="S::hagg@nictiz.nl::d7c4f057-ab7a-499b-9373-39a51fe840f7" providerId="AD" clId="Web-{779C5D15-1B8E-D06B-F537-7332A54CCB2F}" dt="2020-07-21T11:27:09.275" v="21" actId="20577"/>
        <pc:sldMkLst>
          <pc:docMk/>
          <pc:sldMk cId="3689317147" sldId="306"/>
        </pc:sldMkLst>
        <pc:spChg chg="mod">
          <ac:chgData name="Trudy Hagg" userId="S::hagg@nictiz.nl::d7c4f057-ab7a-499b-9373-39a51fe840f7" providerId="AD" clId="Web-{779C5D15-1B8E-D06B-F537-7332A54CCB2F}" dt="2020-07-21T11:27:09.275" v="21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del">
        <pc:chgData name="Trudy Hagg" userId="S::hagg@nictiz.nl::d7c4f057-ab7a-499b-9373-39a51fe840f7" providerId="AD" clId="Web-{779C5D15-1B8E-D06B-F537-7332A54CCB2F}" dt="2020-07-21T11:27:15.651" v="25"/>
        <pc:sldMkLst>
          <pc:docMk/>
          <pc:sldMk cId="2124519873" sldId="308"/>
        </pc:sldMkLst>
      </pc:sldChg>
      <pc:sldChg chg="del">
        <pc:chgData name="Trudy Hagg" userId="S::hagg@nictiz.nl::d7c4f057-ab7a-499b-9373-39a51fe840f7" providerId="AD" clId="Web-{779C5D15-1B8E-D06B-F537-7332A54CCB2F}" dt="2020-07-21T11:27:15.651" v="24"/>
        <pc:sldMkLst>
          <pc:docMk/>
          <pc:sldMk cId="2863956645" sldId="309"/>
        </pc:sldMkLst>
      </pc:sldChg>
      <pc:sldChg chg="del">
        <pc:chgData name="Trudy Hagg" userId="S::hagg@nictiz.nl::d7c4f057-ab7a-499b-9373-39a51fe840f7" providerId="AD" clId="Web-{779C5D15-1B8E-D06B-F537-7332A54CCB2F}" dt="2020-07-21T11:27:15.651" v="28"/>
        <pc:sldMkLst>
          <pc:docMk/>
          <pc:sldMk cId="3293716172" sldId="314"/>
        </pc:sldMkLst>
      </pc:sldChg>
      <pc:sldChg chg="del">
        <pc:chgData name="Trudy Hagg" userId="S::hagg@nictiz.nl::d7c4f057-ab7a-499b-9373-39a51fe840f7" providerId="AD" clId="Web-{779C5D15-1B8E-D06B-F537-7332A54CCB2F}" dt="2020-07-21T11:27:15.651" v="27"/>
        <pc:sldMkLst>
          <pc:docMk/>
          <pc:sldMk cId="3497817384" sldId="315"/>
        </pc:sldMkLst>
      </pc:sldChg>
      <pc:sldChg chg="del">
        <pc:chgData name="Trudy Hagg" userId="S::hagg@nictiz.nl::d7c4f057-ab7a-499b-9373-39a51fe840f7" providerId="AD" clId="Web-{779C5D15-1B8E-D06B-F537-7332A54CCB2F}" dt="2020-07-21T11:27:15.651" v="26"/>
        <pc:sldMkLst>
          <pc:docMk/>
          <pc:sldMk cId="2204621192" sldId="316"/>
        </pc:sldMkLst>
      </pc:sldChg>
      <pc:sldChg chg="del">
        <pc:chgData name="Trudy Hagg" userId="S::hagg@nictiz.nl::d7c4f057-ab7a-499b-9373-39a51fe840f7" providerId="AD" clId="Web-{779C5D15-1B8E-D06B-F537-7332A54CCB2F}" dt="2020-07-21T11:27:15.651" v="23"/>
        <pc:sldMkLst>
          <pc:docMk/>
          <pc:sldMk cId="4241788617" sldId="320"/>
        </pc:sldMkLst>
      </pc:sldChg>
      <pc:sldChg chg="del">
        <pc:chgData name="Trudy Hagg" userId="S::hagg@nictiz.nl::d7c4f057-ab7a-499b-9373-39a51fe840f7" providerId="AD" clId="Web-{779C5D15-1B8E-D06B-F537-7332A54CCB2F}" dt="2020-07-21T11:27:15.651" v="22"/>
        <pc:sldMkLst>
          <pc:docMk/>
          <pc:sldMk cId="1033602456" sldId="32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30-7-2020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rmAutofit/>
          </a:bodyPr>
          <a:lstStyle/>
          <a:p>
            <a:r>
              <a:rPr lang="nl-NL" sz="5400" dirty="0">
                <a:solidFill>
                  <a:srgbClr val="E17032"/>
                </a:solidFill>
                <a:latin typeface="Verdana"/>
                <a:ea typeface="Verdana"/>
                <a:cs typeface="Verdana"/>
              </a:rPr>
              <a:t>Sturen PDF/A</a:t>
            </a:r>
            <a:endParaRPr lang="nl-NL" sz="5400" b="0" i="1" dirty="0">
              <a:solidFill>
                <a:srgbClr val="E17032"/>
              </a:solidFill>
              <a:latin typeface="Verdana"/>
              <a:ea typeface="Verdana"/>
              <a:cs typeface="Verdana"/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3.0	 </a:t>
            </a:r>
          </a:p>
          <a:p>
            <a:r>
              <a:rPr lang="nl-NL">
                <a:solidFill>
                  <a:srgbClr val="E17032"/>
                </a:solidFill>
              </a:rPr>
              <a:t>Publicatie	</a:t>
            </a:r>
            <a:r>
              <a:rPr lang="nl-NL" dirty="0">
                <a:solidFill>
                  <a:srgbClr val="E17032"/>
                </a:solidFill>
              </a:rPr>
              <a:t>	: 2020.01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</a:t>
            </a:r>
            <a:r>
              <a:rPr lang="nl-NL" sz="1400" b="0"/>
              <a:t>vul hier de juiste links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pPr fontAlgn="base">
              <a:spcBef>
                <a:spcPts val="1800"/>
              </a:spcBef>
            </a:pPr>
            <a:r>
              <a:rPr lang="nl-NL" sz="1400" dirty="0">
                <a:latin typeface="Verdana"/>
                <a:ea typeface="Verdana"/>
                <a:cs typeface="Verdana"/>
              </a:rPr>
              <a:t>H3</a:t>
            </a:r>
            <a:endParaRPr lang="en-US" sz="1400" b="0" dirty="0">
              <a:latin typeface="Verdana"/>
              <a:ea typeface="Verdana"/>
              <a:cs typeface="Verdana"/>
            </a:endParaRPr>
          </a:p>
          <a:p>
            <a:pPr fontAlgn="base">
              <a:spcBef>
                <a:spcPts val="600"/>
              </a:spcBef>
            </a:pPr>
            <a:r>
              <a:rPr lang="nl-NL" sz="1200" dirty="0"/>
              <a:t>Scenario 3.1 : </a:t>
            </a:r>
            <a:r>
              <a:rPr lang="nl-NL" sz="1200" b="0" i="1" dirty="0"/>
              <a:t>vul hier de link in voor scenario 2.1</a:t>
            </a:r>
            <a:r>
              <a:rPr lang="nl-NL" sz="1200" b="0" dirty="0"/>
              <a:t>​</a:t>
            </a:r>
          </a:p>
          <a:p>
            <a:pPr fontAlgn="base"/>
            <a:r>
              <a:rPr lang="nl-NL" sz="1200" dirty="0"/>
              <a:t>Scenario 3.2 : </a:t>
            </a:r>
            <a:r>
              <a:rPr lang="nl-NL" sz="1200" b="0" i="1" dirty="0"/>
              <a:t>vul hier de link in voor scenario 2.2</a:t>
            </a:r>
            <a:r>
              <a:rPr lang="en-US" sz="1200" b="0" dirty="0"/>
              <a:t>​</a:t>
            </a:r>
            <a:endParaRPr lang="en-US" sz="1400" b="0" dirty="0"/>
          </a:p>
          <a:p>
            <a:pPr>
              <a:spcBef>
                <a:spcPts val="1800"/>
              </a:spcBef>
            </a:pPr>
            <a:r>
              <a:rPr lang="nl-NL" sz="1400" dirty="0"/>
              <a:t>Datum uitvoeren test	:</a:t>
            </a:r>
          </a:p>
        </p:txBody>
      </p:sp>
    </p:spTree>
    <p:extLst>
      <p:ext uri="{BB962C8B-B14F-4D97-AF65-F5344CB8AC3E}">
        <p14:creationId xmlns:p14="http://schemas.microsoft.com/office/powerpoint/2010/main" val="3689317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Sturen PDF/A </a:t>
            </a:r>
            <a:br>
              <a:rPr lang="nl-NL" sz="3600" dirty="0"/>
            </a:br>
            <a:r>
              <a:rPr lang="nl-NL" sz="3600" dirty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12174407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5024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658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4F4030F39954381FEDCB9F1521453" ma:contentTypeVersion="13" ma:contentTypeDescription="Een nieuw document maken." ma:contentTypeScope="" ma:versionID="20247d6953784a7cd8ada346ffc5b869">
  <xsd:schema xmlns:xsd="http://www.w3.org/2001/XMLSchema" xmlns:xs="http://www.w3.org/2001/XMLSchema" xmlns:p="http://schemas.microsoft.com/office/2006/metadata/properties" xmlns:ns2="c9309f2a-e493-41e5-bc1f-ce1ae85ad224" xmlns:ns3="d8b013f3-f757-4442-942f-c178d59a4411" targetNamespace="http://schemas.microsoft.com/office/2006/metadata/properties" ma:root="true" ma:fieldsID="f2c28327646b472a68cf149acbfd79a7" ns2:_="" ns3:_="">
    <xsd:import namespace="c9309f2a-e493-41e5-bc1f-ce1ae85ad224"/>
    <xsd:import namespace="d8b013f3-f757-4442-942f-c178d59a44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09f2a-e493-41e5-bc1f-ce1ae85ad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Afmeldingsstatus" ma:internalName="Afmeldingsstatus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013f3-f757-4442-942f-c178d59a441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9309f2a-e493-41e5-bc1f-ce1ae85ad22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24B7CA-B3ED-496E-BF69-C66A2FC09B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09f2a-e493-41e5-bc1f-ce1ae85ad224"/>
    <ds:schemaRef ds:uri="d8b013f3-f757-4442-942f-c178d59a44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803B14-7EBE-4005-9148-116AD9BB46D8}">
  <ds:schemaRefs>
    <ds:schemaRef ds:uri="http://schemas.microsoft.com/office/2006/metadata/properties"/>
    <ds:schemaRef ds:uri="http://schemas.microsoft.com/office/infopath/2007/PartnerControls"/>
    <ds:schemaRef ds:uri="c9309f2a-e493-41e5-bc1f-ce1ae85ad224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26</TotalTime>
  <Words>213</Words>
  <Application>Microsoft Office PowerPoint</Application>
  <PresentationFormat>Aangepast</PresentationFormat>
  <Paragraphs>32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.AppleSystemUIFont</vt:lpstr>
      <vt:lpstr>Arial</vt:lpstr>
      <vt:lpstr>Calibri</vt:lpstr>
      <vt:lpstr>Verdana</vt:lpstr>
      <vt:lpstr>Nictiz16x9_NL</vt:lpstr>
      <vt:lpstr>Nictiz16x9_NL_corporate</vt:lpstr>
      <vt:lpstr>Sturen PDF/A</vt:lpstr>
      <vt:lpstr>Algemene informatie vul hier je informatie aan</vt:lpstr>
      <vt:lpstr>Gebruik aanleverformat</vt:lpstr>
      <vt:lpstr>Touchstone vul hier de juiste links aan</vt:lpstr>
      <vt:lpstr>Sturen PDF/A  document</vt:lpstr>
      <vt:lpstr>Scenario 3.1</vt:lpstr>
      <vt:lpstr>Scenario 3.2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Camiel Reijnders</cp:lastModifiedBy>
  <cp:revision>11</cp:revision>
  <dcterms:created xsi:type="dcterms:W3CDTF">2019-08-02T18:27:37Z</dcterms:created>
  <dcterms:modified xsi:type="dcterms:W3CDTF">2020-07-30T12:16:49Z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0x010100F494F4030F39954381FEDCB9F1521453</vt:lpwstr>
  </property>
  <property fmtid="{D5CDD505-2E9C-101B-9397-08002B2CF9AE}" pid="3" name="Order">
    <vt:r8>100</vt:r8>
  </property>
</Properties>
</file>